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image" Target="../media/image-4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70440"/>
            <a:ext cx="10554414" cy="16816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a Powerful Online Presence </a:t>
            </a:r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🚀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2037993" y="4585335"/>
            <a:ext cx="10554414" cy="1073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Welcome to our presentation on creating an email and LinkedIn account. In today's digital world, it's essential to establish a strong online presence to connect with industry professionals, showcase your skills, and unlock countless opportunities.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🌐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169557"/>
            <a:ext cx="8816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Email and LinkedIn Matter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3707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26945" y="3412450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3447098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Expanded Network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🌐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274701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Email allows you to communicate professionally, while LinkedIn connects you to a vast professional network.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33707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4890" y="341245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447098"/>
            <a:ext cx="2537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Brand Building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🚀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3927515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 email and LinkedIn account help establish your personal brand and increase your visibility among peers and potential employers.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33707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7124" y="341245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3447098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Information Sharing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📈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274701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Both platforms offer a convenient way to share industry insights, articles, and updates with your connections.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41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124432" y="601028"/>
            <a:ext cx="10381417" cy="1365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78"/>
              </a:lnSpc>
              <a:buNone/>
            </a:pPr>
            <a:r>
              <a:rPr lang="en-US" sz="430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Step-by-Step Guide to Email Account Creation</a:t>
            </a:r>
            <a:endParaRPr lang="en-US" sz="4302" dirty="0"/>
          </a:p>
        </p:txBody>
      </p:sp>
      <p:sp>
        <p:nvSpPr>
          <p:cNvPr id="5" name="Shape 2"/>
          <p:cNvSpPr/>
          <p:nvPr/>
        </p:nvSpPr>
        <p:spPr>
          <a:xfrm>
            <a:off x="7293293" y="2403991"/>
            <a:ext cx="43696" cy="5228392"/>
          </a:xfrm>
          <a:prstGeom prst="roundRect">
            <a:avLst>
              <a:gd name="adj" fmla="val 225078"/>
            </a:avLst>
          </a:prstGeom>
          <a:solidFill>
            <a:srgbClr val="481782"/>
          </a:solidFill>
          <a:ln/>
        </p:spPr>
      </p:sp>
      <p:sp>
        <p:nvSpPr>
          <p:cNvPr id="6" name="Shape 3"/>
          <p:cNvSpPr/>
          <p:nvPr/>
        </p:nvSpPr>
        <p:spPr>
          <a:xfrm>
            <a:off x="7560945" y="2798743"/>
            <a:ext cx="764858" cy="43696"/>
          </a:xfrm>
          <a:prstGeom prst="roundRect">
            <a:avLst>
              <a:gd name="adj" fmla="val 225078"/>
            </a:avLst>
          </a:prstGeom>
          <a:solidFill>
            <a:srgbClr val="481782"/>
          </a:solidFill>
          <a:ln/>
        </p:spPr>
      </p:sp>
      <p:sp>
        <p:nvSpPr>
          <p:cNvPr id="7" name="Shape 4"/>
          <p:cNvSpPr/>
          <p:nvPr/>
        </p:nvSpPr>
        <p:spPr>
          <a:xfrm>
            <a:off x="7069217" y="2574727"/>
            <a:ext cx="491728" cy="491728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3573">
            <a:solidFill>
              <a:srgbClr val="48178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54121" y="2615684"/>
            <a:ext cx="121920" cy="409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7"/>
              </a:lnSpc>
              <a:buNone/>
            </a:pPr>
            <a:r>
              <a:rPr lang="en-US" sz="258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81" dirty="0"/>
          </a:p>
        </p:txBody>
      </p:sp>
      <p:sp>
        <p:nvSpPr>
          <p:cNvPr id="9" name="Text 6"/>
          <p:cNvSpPr/>
          <p:nvPr/>
        </p:nvSpPr>
        <p:spPr>
          <a:xfrm>
            <a:off x="8517136" y="2622471"/>
            <a:ext cx="2446020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9"/>
              </a:lnSpc>
              <a:buNone/>
            </a:pPr>
            <a:r>
              <a:rPr lang="en-US" sz="215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Choose a Provider</a:t>
            </a:r>
            <a:endParaRPr lang="en-US" sz="2151" dirty="0"/>
          </a:p>
        </p:txBody>
      </p:sp>
      <p:sp>
        <p:nvSpPr>
          <p:cNvPr id="10" name="Text 7"/>
          <p:cNvSpPr/>
          <p:nvPr/>
        </p:nvSpPr>
        <p:spPr>
          <a:xfrm>
            <a:off x="8517136" y="3095030"/>
            <a:ext cx="3988713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Select a reliable email service provider such as Gmail or Outlook to create your professional email account.</a:t>
            </a:r>
            <a:endParaRPr lang="en-US" sz="1721" dirty="0"/>
          </a:p>
        </p:txBody>
      </p:sp>
      <p:sp>
        <p:nvSpPr>
          <p:cNvPr id="11" name="Shape 8"/>
          <p:cNvSpPr/>
          <p:nvPr/>
        </p:nvSpPr>
        <p:spPr>
          <a:xfrm>
            <a:off x="6304359" y="3891379"/>
            <a:ext cx="764858" cy="43696"/>
          </a:xfrm>
          <a:prstGeom prst="roundRect">
            <a:avLst>
              <a:gd name="adj" fmla="val 225078"/>
            </a:avLst>
          </a:prstGeom>
          <a:solidFill>
            <a:srgbClr val="481782"/>
          </a:solidFill>
          <a:ln/>
        </p:spPr>
      </p:sp>
      <p:sp>
        <p:nvSpPr>
          <p:cNvPr id="12" name="Shape 9"/>
          <p:cNvSpPr/>
          <p:nvPr/>
        </p:nvSpPr>
        <p:spPr>
          <a:xfrm>
            <a:off x="7069217" y="3667363"/>
            <a:ext cx="491728" cy="491728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3573">
            <a:solidFill>
              <a:srgbClr val="48178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641" y="3708321"/>
            <a:ext cx="182880" cy="409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7"/>
              </a:lnSpc>
              <a:buNone/>
            </a:pPr>
            <a:r>
              <a:rPr lang="en-US" sz="258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81" dirty="0"/>
          </a:p>
        </p:txBody>
      </p:sp>
      <p:sp>
        <p:nvSpPr>
          <p:cNvPr id="14" name="Text 11"/>
          <p:cNvSpPr/>
          <p:nvPr/>
        </p:nvSpPr>
        <p:spPr>
          <a:xfrm>
            <a:off x="3552706" y="3715107"/>
            <a:ext cx="2560320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89"/>
              </a:lnSpc>
              <a:buNone/>
            </a:pPr>
            <a:r>
              <a:rPr lang="en-US" sz="215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 a Username</a:t>
            </a:r>
            <a:endParaRPr lang="en-US" sz="2151" dirty="0"/>
          </a:p>
        </p:txBody>
      </p:sp>
      <p:sp>
        <p:nvSpPr>
          <p:cNvPr id="15" name="Text 12"/>
          <p:cNvSpPr/>
          <p:nvPr/>
        </p:nvSpPr>
        <p:spPr>
          <a:xfrm>
            <a:off x="2124432" y="4187666"/>
            <a:ext cx="3988594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Pick a username that aligns with your professional brand and is easy to remember.</a:t>
            </a:r>
            <a:endParaRPr lang="en-US" sz="1721" dirty="0"/>
          </a:p>
        </p:txBody>
      </p:sp>
      <p:sp>
        <p:nvSpPr>
          <p:cNvPr id="16" name="Shape 13"/>
          <p:cNvSpPr/>
          <p:nvPr/>
        </p:nvSpPr>
        <p:spPr>
          <a:xfrm>
            <a:off x="7560945" y="4979849"/>
            <a:ext cx="764858" cy="43696"/>
          </a:xfrm>
          <a:prstGeom prst="roundRect">
            <a:avLst>
              <a:gd name="adj" fmla="val 225078"/>
            </a:avLst>
          </a:prstGeom>
          <a:solidFill>
            <a:srgbClr val="481782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9217" y="4755833"/>
            <a:ext cx="491728" cy="491728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3573">
            <a:solidFill>
              <a:srgbClr val="48178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3641" y="4796790"/>
            <a:ext cx="182880" cy="409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7"/>
              </a:lnSpc>
              <a:buNone/>
            </a:pPr>
            <a:r>
              <a:rPr lang="en-US" sz="258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81" dirty="0"/>
          </a:p>
        </p:txBody>
      </p:sp>
      <p:sp>
        <p:nvSpPr>
          <p:cNvPr id="19" name="Text 16"/>
          <p:cNvSpPr/>
          <p:nvPr/>
        </p:nvSpPr>
        <p:spPr>
          <a:xfrm>
            <a:off x="8517136" y="4803577"/>
            <a:ext cx="2185511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89"/>
              </a:lnSpc>
              <a:buNone/>
            </a:pPr>
            <a:r>
              <a:rPr lang="en-US" sz="215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 Up Security</a:t>
            </a:r>
            <a:endParaRPr lang="en-US" sz="2151" dirty="0"/>
          </a:p>
        </p:txBody>
      </p:sp>
      <p:sp>
        <p:nvSpPr>
          <p:cNvPr id="20" name="Text 17"/>
          <p:cNvSpPr/>
          <p:nvPr/>
        </p:nvSpPr>
        <p:spPr>
          <a:xfrm>
            <a:off x="8517136" y="5276136"/>
            <a:ext cx="3988713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Enable two-factor authentication and set a strong password to protect your account.</a:t>
            </a:r>
            <a:endParaRPr lang="en-US" sz="1721" dirty="0"/>
          </a:p>
        </p:txBody>
      </p:sp>
      <p:sp>
        <p:nvSpPr>
          <p:cNvPr id="21" name="Shape 18"/>
          <p:cNvSpPr/>
          <p:nvPr/>
        </p:nvSpPr>
        <p:spPr>
          <a:xfrm>
            <a:off x="6304359" y="6068437"/>
            <a:ext cx="764858" cy="43696"/>
          </a:xfrm>
          <a:prstGeom prst="roundRect">
            <a:avLst>
              <a:gd name="adj" fmla="val 225078"/>
            </a:avLst>
          </a:prstGeom>
          <a:solidFill>
            <a:srgbClr val="481782"/>
          </a:solidFill>
          <a:ln/>
        </p:spPr>
      </p:sp>
      <p:sp>
        <p:nvSpPr>
          <p:cNvPr id="22" name="Shape 19"/>
          <p:cNvSpPr/>
          <p:nvPr/>
        </p:nvSpPr>
        <p:spPr>
          <a:xfrm>
            <a:off x="7069217" y="5844421"/>
            <a:ext cx="491728" cy="491728"/>
          </a:xfrm>
          <a:prstGeom prst="roundRect">
            <a:avLst>
              <a:gd name="adj" fmla="val 20001"/>
            </a:avLst>
          </a:prstGeom>
          <a:solidFill>
            <a:srgbClr val="3C136D"/>
          </a:solidFill>
          <a:ln w="13573">
            <a:solidFill>
              <a:srgbClr val="481782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208401" y="5885378"/>
            <a:ext cx="213360" cy="4096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27"/>
              </a:lnSpc>
              <a:buNone/>
            </a:pPr>
            <a:r>
              <a:rPr lang="en-US" sz="258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581" dirty="0"/>
          </a:p>
        </p:txBody>
      </p:sp>
      <p:sp>
        <p:nvSpPr>
          <p:cNvPr id="24" name="Text 21"/>
          <p:cNvSpPr/>
          <p:nvPr/>
        </p:nvSpPr>
        <p:spPr>
          <a:xfrm>
            <a:off x="3004066" y="5892165"/>
            <a:ext cx="3108960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89"/>
              </a:lnSpc>
              <a:buNone/>
            </a:pPr>
            <a:r>
              <a:rPr lang="en-US" sz="215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Configure the Account</a:t>
            </a:r>
            <a:endParaRPr lang="en-US" sz="2151" dirty="0"/>
          </a:p>
        </p:txBody>
      </p:sp>
      <p:sp>
        <p:nvSpPr>
          <p:cNvPr id="25" name="Text 22"/>
          <p:cNvSpPr/>
          <p:nvPr/>
        </p:nvSpPr>
        <p:spPr>
          <a:xfrm>
            <a:off x="2124432" y="6364724"/>
            <a:ext cx="3988594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53"/>
              </a:lnSpc>
              <a:buNone/>
            </a:pPr>
            <a:r>
              <a:rPr lang="en-US" sz="172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Customize your email signature, set up mail filters, and organize your inbox to enhance productivity.</a:t>
            </a:r>
            <a:endParaRPr lang="en-US" sz="1721" dirty="0"/>
          </a:p>
        </p:txBody>
      </p:sp>
      <p:pic>
        <p:nvPicPr>
          <p:cNvPr id="2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311878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9311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64367" y="427673"/>
            <a:ext cx="7388066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and Setting Up Your LinkedIn Account</a:t>
            </a:r>
            <a:endParaRPr lang="en-US" sz="3062" dirty="0"/>
          </a:p>
        </p:txBody>
      </p:sp>
      <p:sp>
        <p:nvSpPr>
          <p:cNvPr id="6" name="Text 2"/>
          <p:cNvSpPr/>
          <p:nvPr/>
        </p:nvSpPr>
        <p:spPr>
          <a:xfrm>
            <a:off x="6364367" y="1632942"/>
            <a:ext cx="7388066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LinkedIn is a powerful platform for professional networking and career development. Here are the steps to create an account.</a:t>
            </a:r>
            <a:endParaRPr lang="en-US" sz="1225" dirty="0"/>
          </a:p>
        </p:txBody>
      </p:sp>
      <p:sp>
        <p:nvSpPr>
          <p:cNvPr id="7" name="Text 3"/>
          <p:cNvSpPr/>
          <p:nvPr/>
        </p:nvSpPr>
        <p:spPr>
          <a:xfrm>
            <a:off x="6613207" y="2305288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1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Sign Up:</a:t>
            </a:r>
            <a:endParaRPr lang="en-US" sz="1225" dirty="0"/>
          </a:p>
        </p:txBody>
      </p:sp>
      <p:sp>
        <p:nvSpPr>
          <p:cNvPr id="8" name="Text 4"/>
          <p:cNvSpPr/>
          <p:nvPr/>
        </p:nvSpPr>
        <p:spPr>
          <a:xfrm>
            <a:off x="6861929" y="2728913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Visit 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u="sng" dirty="0">
                <a:solidFill>
                  <a:srgbClr val="9251E1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www.linkedin.com</a:t>
            </a:r>
            <a:pPr algn="l" lvl="1" indent="0" marL="0">
              <a:lnSpc>
                <a:spcPts val="1960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and click "Join now."</a:t>
            </a:r>
            <a:endParaRPr lang="en-US" sz="1225" dirty="0"/>
          </a:p>
        </p:txBody>
      </p:sp>
      <p:sp>
        <p:nvSpPr>
          <p:cNvPr id="9" name="Text 5"/>
          <p:cNvSpPr/>
          <p:nvPr/>
        </p:nvSpPr>
        <p:spPr>
          <a:xfrm>
            <a:off x="6861929" y="3039785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Enter name, email, and password.</a:t>
            </a:r>
            <a:endParaRPr lang="en-US" sz="1225" dirty="0"/>
          </a:p>
        </p:txBody>
      </p:sp>
      <p:sp>
        <p:nvSpPr>
          <p:cNvPr id="10" name="Text 6"/>
          <p:cNvSpPr/>
          <p:nvPr/>
        </p:nvSpPr>
        <p:spPr>
          <a:xfrm>
            <a:off x="6613207" y="3350657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2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Profile Essentials:</a:t>
            </a:r>
            <a:endParaRPr lang="en-US" sz="1225" dirty="0"/>
          </a:p>
        </p:txBody>
      </p:sp>
      <p:sp>
        <p:nvSpPr>
          <p:cNvPr id="11" name="Text 7"/>
          <p:cNvSpPr/>
          <p:nvPr/>
        </p:nvSpPr>
        <p:spPr>
          <a:xfrm>
            <a:off x="6861929" y="3661529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Add a professional photo.</a:t>
            </a:r>
            <a:endParaRPr lang="en-US" sz="1225" dirty="0"/>
          </a:p>
        </p:txBody>
      </p:sp>
      <p:sp>
        <p:nvSpPr>
          <p:cNvPr id="12" name="Text 8"/>
          <p:cNvSpPr/>
          <p:nvPr/>
        </p:nvSpPr>
        <p:spPr>
          <a:xfrm>
            <a:off x="6861929" y="3972401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Write a concise headline and summary.</a:t>
            </a:r>
            <a:endParaRPr lang="en-US" sz="1225" dirty="0"/>
          </a:p>
        </p:txBody>
      </p:sp>
      <p:sp>
        <p:nvSpPr>
          <p:cNvPr id="13" name="Text 9"/>
          <p:cNvSpPr/>
          <p:nvPr/>
        </p:nvSpPr>
        <p:spPr>
          <a:xfrm>
            <a:off x="6613207" y="4283273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3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Experience and Education:</a:t>
            </a:r>
            <a:endParaRPr lang="en-US" sz="1225" dirty="0"/>
          </a:p>
        </p:txBody>
      </p:sp>
      <p:sp>
        <p:nvSpPr>
          <p:cNvPr id="14" name="Text 10"/>
          <p:cNvSpPr/>
          <p:nvPr/>
        </p:nvSpPr>
        <p:spPr>
          <a:xfrm>
            <a:off x="6861929" y="4594146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Input work and education details.</a:t>
            </a:r>
            <a:endParaRPr lang="en-US" sz="1225" dirty="0"/>
          </a:p>
        </p:txBody>
      </p:sp>
      <p:sp>
        <p:nvSpPr>
          <p:cNvPr id="15" name="Text 11"/>
          <p:cNvSpPr/>
          <p:nvPr/>
        </p:nvSpPr>
        <p:spPr>
          <a:xfrm>
            <a:off x="6613207" y="4905018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4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Skills and Recommendations:</a:t>
            </a:r>
            <a:endParaRPr lang="en-US" sz="1225" dirty="0"/>
          </a:p>
        </p:txBody>
      </p:sp>
      <p:sp>
        <p:nvSpPr>
          <p:cNvPr id="16" name="Text 12"/>
          <p:cNvSpPr/>
          <p:nvPr/>
        </p:nvSpPr>
        <p:spPr>
          <a:xfrm>
            <a:off x="6861929" y="5215890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List key skills.</a:t>
            </a:r>
            <a:endParaRPr lang="en-US" sz="1225" dirty="0"/>
          </a:p>
        </p:txBody>
      </p:sp>
      <p:sp>
        <p:nvSpPr>
          <p:cNvPr id="17" name="Text 13"/>
          <p:cNvSpPr/>
          <p:nvPr/>
        </p:nvSpPr>
        <p:spPr>
          <a:xfrm>
            <a:off x="6861929" y="5526762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Request/endorse recommendations.</a:t>
            </a:r>
            <a:endParaRPr lang="en-US" sz="1225" dirty="0"/>
          </a:p>
        </p:txBody>
      </p:sp>
      <p:sp>
        <p:nvSpPr>
          <p:cNvPr id="18" name="Text 14"/>
          <p:cNvSpPr/>
          <p:nvPr/>
        </p:nvSpPr>
        <p:spPr>
          <a:xfrm>
            <a:off x="6613207" y="5837634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5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Connect:</a:t>
            </a:r>
            <a:endParaRPr lang="en-US" sz="1225" dirty="0"/>
          </a:p>
        </p:txBody>
      </p:sp>
      <p:sp>
        <p:nvSpPr>
          <p:cNvPr id="19" name="Text 15"/>
          <p:cNvSpPr/>
          <p:nvPr/>
        </p:nvSpPr>
        <p:spPr>
          <a:xfrm>
            <a:off x="6861929" y="6148507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Connect with colleagues and professionals.</a:t>
            </a:r>
            <a:endParaRPr lang="en-US" sz="1225" dirty="0"/>
          </a:p>
        </p:txBody>
      </p:sp>
      <p:sp>
        <p:nvSpPr>
          <p:cNvPr id="20" name="Text 16"/>
          <p:cNvSpPr/>
          <p:nvPr/>
        </p:nvSpPr>
        <p:spPr>
          <a:xfrm>
            <a:off x="6613207" y="6459379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6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Profile Customization:</a:t>
            </a:r>
            <a:endParaRPr lang="en-US" sz="1225" dirty="0"/>
          </a:p>
        </p:txBody>
      </p:sp>
      <p:sp>
        <p:nvSpPr>
          <p:cNvPr id="21" name="Text 17"/>
          <p:cNvSpPr/>
          <p:nvPr/>
        </p:nvSpPr>
        <p:spPr>
          <a:xfrm>
            <a:off x="6861929" y="6770251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Customize your LinkedIn URL.</a:t>
            </a:r>
            <a:endParaRPr lang="en-US" sz="1225" dirty="0"/>
          </a:p>
        </p:txBody>
      </p:sp>
      <p:sp>
        <p:nvSpPr>
          <p:cNvPr id="22" name="Text 18"/>
          <p:cNvSpPr/>
          <p:nvPr/>
        </p:nvSpPr>
        <p:spPr>
          <a:xfrm>
            <a:off x="6861929" y="7081123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Adjust privacy settings.</a:t>
            </a:r>
            <a:endParaRPr lang="en-US" sz="1225" dirty="0"/>
          </a:p>
        </p:txBody>
      </p:sp>
      <p:sp>
        <p:nvSpPr>
          <p:cNvPr id="23" name="Text 19"/>
          <p:cNvSpPr/>
          <p:nvPr/>
        </p:nvSpPr>
        <p:spPr>
          <a:xfrm>
            <a:off x="6613207" y="7391995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7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Engagement:</a:t>
            </a:r>
            <a:endParaRPr lang="en-US" sz="1225" dirty="0"/>
          </a:p>
        </p:txBody>
      </p:sp>
      <p:sp>
        <p:nvSpPr>
          <p:cNvPr id="24" name="Text 20"/>
          <p:cNvSpPr/>
          <p:nvPr/>
        </p:nvSpPr>
        <p:spPr>
          <a:xfrm>
            <a:off x="6861929" y="7702868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Share updates and articles.</a:t>
            </a:r>
            <a:endParaRPr lang="en-US" sz="1225" dirty="0"/>
          </a:p>
        </p:txBody>
      </p:sp>
      <p:sp>
        <p:nvSpPr>
          <p:cNvPr id="25" name="Text 21"/>
          <p:cNvSpPr/>
          <p:nvPr/>
        </p:nvSpPr>
        <p:spPr>
          <a:xfrm>
            <a:off x="6861929" y="8013740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Participate in relevant groups.</a:t>
            </a:r>
            <a:endParaRPr lang="en-US" sz="1225" dirty="0"/>
          </a:p>
        </p:txBody>
      </p:sp>
      <p:sp>
        <p:nvSpPr>
          <p:cNvPr id="26" name="Text 22"/>
          <p:cNvSpPr/>
          <p:nvPr/>
        </p:nvSpPr>
        <p:spPr>
          <a:xfrm>
            <a:off x="6613207" y="8324612"/>
            <a:ext cx="713922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1960"/>
              </a:lnSpc>
              <a:buSzPct val="100000"/>
              <a:buFont typeface="+mj-lt"/>
              <a:buAutoNum type="arabicPeriod" startAt="8"/>
            </a:pPr>
            <a:r>
              <a:rPr lang="en-US" sz="1225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Conclusion:</a:t>
            </a:r>
            <a:endParaRPr lang="en-US" sz="1225" dirty="0"/>
          </a:p>
        </p:txBody>
      </p:sp>
      <p:sp>
        <p:nvSpPr>
          <p:cNvPr id="27" name="Text 23"/>
          <p:cNvSpPr/>
          <p:nvPr/>
        </p:nvSpPr>
        <p:spPr>
          <a:xfrm>
            <a:off x="6861929" y="8635484"/>
            <a:ext cx="6890504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lvl="1" marL="685800" indent="-342900">
              <a:lnSpc>
                <a:spcPts val="1960"/>
              </a:lnSpc>
              <a:buSzPct val="100000"/>
              <a:buChar char="•"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Keep profile updated and authentic.</a:t>
            </a:r>
            <a:endParaRPr lang="en-US" sz="1225" dirty="0"/>
          </a:p>
        </p:txBody>
      </p:sp>
      <p:pic>
        <p:nvPicPr>
          <p:cNvPr id="28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6858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Elements for an Effective LinkedIn Profile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901672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73975" y="3137654"/>
            <a:ext cx="3383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Compelling Headline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💼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73975" y="361807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Craft a captivating headline that highlights your expertise and grabs the attention of potential connections.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901672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62267" y="3137654"/>
            <a:ext cx="3261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Engaging Summary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📝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61807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a concise and compelling summary that showcases your professional journey and key achievements.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5142428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73975" y="5378410"/>
            <a:ext cx="3093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Sharpen Your Skills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🔧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73975" y="5858828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List your key skills on your profile to highlight your expertise and increase your chances of being found by recruiters.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142428"/>
            <a:ext cx="5166122" cy="2018586"/>
          </a:xfrm>
          <a:prstGeom prst="roundRect">
            <a:avLst>
              <a:gd name="adj" fmla="val 4953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62267" y="5378410"/>
            <a:ext cx="3025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Showcase Projects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🎯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62267" y="5858828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Add projects you have worked on to support your skills and give potential employers a glimpse into your capabilities.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319093"/>
            <a:ext cx="8816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Building a Network on LinkedIn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3054" y="2346722"/>
            <a:ext cx="44410" cy="4563785"/>
          </a:xfrm>
          <a:prstGeom prst="roundRect">
            <a:avLst>
              <a:gd name="adj" fmla="val 225151"/>
            </a:avLst>
          </a:prstGeom>
          <a:solidFill>
            <a:srgbClr val="481782"/>
          </a:solidFill>
          <a:ln/>
        </p:spPr>
      </p:sp>
      <p:sp>
        <p:nvSpPr>
          <p:cNvPr id="8" name="Shape 4"/>
          <p:cNvSpPr/>
          <p:nvPr/>
        </p:nvSpPr>
        <p:spPr>
          <a:xfrm>
            <a:off x="7565172" y="274802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81782"/>
          </a:solidFill>
          <a:ln/>
        </p:spPr>
      </p:sp>
      <p:sp>
        <p:nvSpPr>
          <p:cNvPr id="9" name="Shape 5"/>
          <p:cNvSpPr/>
          <p:nvPr/>
        </p:nvSpPr>
        <p:spPr>
          <a:xfrm>
            <a:off x="7065228" y="25203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54180" y="2561987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8537258" y="2568893"/>
            <a:ext cx="2987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 Strategically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8537258" y="3049310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Search and connect with professionals in your field, alumni, and colleagues to expand your network.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631" y="38588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81782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228" y="36311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19890" y="367284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837623" y="3679746"/>
            <a:ext cx="225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Engage Actively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037993" y="416016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Interact with your connections by liking, commenting, and sharing posts to build relationships and demonstrate your industry knowledge.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172" y="514308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81782"/>
          </a:solidFill>
          <a:ln/>
        </p:spPr>
      </p:sp>
      <p:sp>
        <p:nvSpPr>
          <p:cNvPr id="19" name="Shape 15"/>
          <p:cNvSpPr/>
          <p:nvPr/>
        </p:nvSpPr>
        <p:spPr>
          <a:xfrm>
            <a:off x="7065228" y="491537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19890" y="4957048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537258" y="49639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Join Groups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8537258" y="5444371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Participate in industry-specific groups to connect with like-minded professionals and stay updated on the latest trends.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91213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Maximizing the Benefits of Email and LinkedIn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745224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059799"/>
            <a:ext cx="2575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Stay Organized </a:t>
            </a:r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🗂️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40216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Create folders and filters in your email to keep your inbox organized. Utilize LinkedIn's tagging feature to manage your connections effectively.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2745224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5059918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Relationships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4033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Personalize your emails to establish a genuine connection and engage with your LinkedIn connections regularly by sharing valuable content.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2745224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5059918"/>
            <a:ext cx="31851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Accelerate Your Career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40335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LinkedIn's job search feature and leverage your email account for professional correspondence and application submissions.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9330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Conclusion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22152" y="2936200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97084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 Out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✨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strong email and LinkedIn presence will distinguish you from the competition in today's competitive job market.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8945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2148" y="293620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970848"/>
            <a:ext cx="30403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Networking Power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💪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45126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Unlock networking potential, create meaningful connections, and open doors to new opportunities.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2686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136D"/>
          </a:solidFill>
          <a:ln w="13811">
            <a:solidFill>
              <a:srgbClr val="48178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7862" y="531030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344954"/>
            <a:ext cx="3162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Growth </a:t>
            </a:r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📈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Regularly update your profiles, stay engaged with your connections, and keep evolving professionally.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2024-01-04T13:27:28Z</dcterms:created>
  <dcterms:modified xsi:type="dcterms:W3CDTF">2024-01-04T13:27:28Z</dcterms:modified>
</cp:coreProperties>
</file>